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>
        <p:scale>
          <a:sx n="100" d="100"/>
          <a:sy n="100" d="100"/>
        </p:scale>
        <p:origin x="-288" y="-1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C98F02-A3D9-41C3-A452-47E649849D9C}" type="datetimeFigureOut">
              <a:rPr lang="en-US" smtClean="0"/>
              <a:pPr/>
              <a:t>1/31/2011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6BD46F-515B-4129-8B2F-F19ACCE358B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49"/>
          <p:cNvGrpSpPr/>
          <p:nvPr/>
        </p:nvGrpSpPr>
        <p:grpSpPr>
          <a:xfrm>
            <a:off x="1546860" y="975360"/>
            <a:ext cx="1143000" cy="1143000"/>
            <a:chOff x="2895600" y="2438400"/>
            <a:chExt cx="1143000" cy="1143000"/>
          </a:xfrm>
        </p:grpSpPr>
        <p:sp>
          <p:nvSpPr>
            <p:cNvPr id="4" name="Rectangle 3"/>
            <p:cNvSpPr/>
            <p:nvPr/>
          </p:nvSpPr>
          <p:spPr>
            <a:xfrm>
              <a:off x="2895600" y="24384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Rectangle 4"/>
            <p:cNvSpPr/>
            <p:nvPr/>
          </p:nvSpPr>
          <p:spPr>
            <a:xfrm>
              <a:off x="3124200" y="24384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Rectangle 5"/>
            <p:cNvSpPr/>
            <p:nvPr/>
          </p:nvSpPr>
          <p:spPr>
            <a:xfrm>
              <a:off x="33528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Rectangle 6"/>
            <p:cNvSpPr/>
            <p:nvPr/>
          </p:nvSpPr>
          <p:spPr>
            <a:xfrm>
              <a:off x="35814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Rectangle 7"/>
            <p:cNvSpPr/>
            <p:nvPr/>
          </p:nvSpPr>
          <p:spPr>
            <a:xfrm>
              <a:off x="38100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/>
            <p:cNvSpPr/>
            <p:nvPr/>
          </p:nvSpPr>
          <p:spPr>
            <a:xfrm>
              <a:off x="28956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Rectangle 9"/>
            <p:cNvSpPr/>
            <p:nvPr/>
          </p:nvSpPr>
          <p:spPr>
            <a:xfrm>
              <a:off x="3124200" y="26670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352800" y="26670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35814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38100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Rectangle 13"/>
            <p:cNvSpPr/>
            <p:nvPr/>
          </p:nvSpPr>
          <p:spPr>
            <a:xfrm>
              <a:off x="2895600" y="28956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3124200" y="28956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Rectangle 15"/>
            <p:cNvSpPr/>
            <p:nvPr/>
          </p:nvSpPr>
          <p:spPr>
            <a:xfrm>
              <a:off x="3352800" y="28956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Rectangle 16"/>
            <p:cNvSpPr/>
            <p:nvPr/>
          </p:nvSpPr>
          <p:spPr>
            <a:xfrm>
              <a:off x="3581400" y="28956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Rectangle 17"/>
            <p:cNvSpPr/>
            <p:nvPr/>
          </p:nvSpPr>
          <p:spPr>
            <a:xfrm>
              <a:off x="3810000" y="28956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2895600" y="31242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Rectangle 19"/>
            <p:cNvSpPr/>
            <p:nvPr/>
          </p:nvSpPr>
          <p:spPr>
            <a:xfrm>
              <a:off x="3124200" y="31242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Rectangle 20"/>
            <p:cNvSpPr/>
            <p:nvPr/>
          </p:nvSpPr>
          <p:spPr>
            <a:xfrm>
              <a:off x="3352800" y="31242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Rectangle 21"/>
            <p:cNvSpPr/>
            <p:nvPr/>
          </p:nvSpPr>
          <p:spPr>
            <a:xfrm>
              <a:off x="3581400" y="31242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Rectangle 22"/>
            <p:cNvSpPr/>
            <p:nvPr/>
          </p:nvSpPr>
          <p:spPr>
            <a:xfrm>
              <a:off x="3810000" y="31242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 23"/>
            <p:cNvSpPr/>
            <p:nvPr/>
          </p:nvSpPr>
          <p:spPr>
            <a:xfrm>
              <a:off x="2895600" y="33528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3124200" y="33528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Rectangle 25"/>
            <p:cNvSpPr/>
            <p:nvPr/>
          </p:nvSpPr>
          <p:spPr>
            <a:xfrm>
              <a:off x="3352800" y="33528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Rectangle 26"/>
            <p:cNvSpPr/>
            <p:nvPr/>
          </p:nvSpPr>
          <p:spPr>
            <a:xfrm>
              <a:off x="3581400" y="33528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3810000" y="33528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34" name="Straight Arrow Connector 33"/>
          <p:cNvCxnSpPr/>
          <p:nvPr/>
        </p:nvCxnSpPr>
        <p:spPr>
          <a:xfrm rot="5400000" flipH="1" flipV="1">
            <a:off x="1856419" y="865826"/>
            <a:ext cx="923935" cy="447680"/>
          </a:xfrm>
          <a:prstGeom prst="straightConnector1">
            <a:avLst/>
          </a:prstGeom>
          <a:ln w="28575">
            <a:solidFill>
              <a:schemeClr val="tx1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2096929" y="1546861"/>
            <a:ext cx="992981" cy="528637"/>
          </a:xfrm>
          <a:prstGeom prst="straightConnector1">
            <a:avLst/>
          </a:prstGeom>
          <a:ln w="28575">
            <a:solidFill>
              <a:schemeClr val="tx1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 rot="16200000" flipH="1">
            <a:off x="1873091" y="1763553"/>
            <a:ext cx="1154910" cy="697709"/>
          </a:xfrm>
          <a:prstGeom prst="straightConnector1">
            <a:avLst/>
          </a:prstGeom>
          <a:ln w="444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/>
          <p:nvPr/>
        </p:nvCxnSpPr>
        <p:spPr>
          <a:xfrm>
            <a:off x="2097405" y="1540955"/>
            <a:ext cx="1219200" cy="1588"/>
          </a:xfrm>
          <a:prstGeom prst="straightConnector1">
            <a:avLst/>
          </a:prstGeom>
          <a:ln w="444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Oval 54"/>
          <p:cNvSpPr/>
          <p:nvPr/>
        </p:nvSpPr>
        <p:spPr>
          <a:xfrm>
            <a:off x="2082641" y="1518285"/>
            <a:ext cx="45719" cy="45719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Rectangle 66"/>
          <p:cNvSpPr/>
          <p:nvPr/>
        </p:nvSpPr>
        <p:spPr>
          <a:xfrm rot="1571712">
            <a:off x="2120739" y="1465897"/>
            <a:ext cx="119062" cy="114300"/>
          </a:xfrm>
          <a:prstGeom prst="rect">
            <a:avLst/>
          </a:prstGeom>
          <a:noFill/>
          <a:ln w="28575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6" name="Group 75"/>
          <p:cNvGrpSpPr/>
          <p:nvPr/>
        </p:nvGrpSpPr>
        <p:grpSpPr>
          <a:xfrm>
            <a:off x="3872865" y="880110"/>
            <a:ext cx="1143000" cy="1143000"/>
            <a:chOff x="2895600" y="2438400"/>
            <a:chExt cx="1143000" cy="1143000"/>
          </a:xfrm>
        </p:grpSpPr>
        <p:sp>
          <p:nvSpPr>
            <p:cNvPr id="77" name="Rectangle 76"/>
            <p:cNvSpPr/>
            <p:nvPr/>
          </p:nvSpPr>
          <p:spPr>
            <a:xfrm>
              <a:off x="2895600" y="24384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" name="Rectangle 77"/>
            <p:cNvSpPr/>
            <p:nvPr/>
          </p:nvSpPr>
          <p:spPr>
            <a:xfrm>
              <a:off x="3124200" y="24384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9" name="Rectangle 78"/>
            <p:cNvSpPr/>
            <p:nvPr/>
          </p:nvSpPr>
          <p:spPr>
            <a:xfrm>
              <a:off x="33528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Rectangle 79"/>
            <p:cNvSpPr/>
            <p:nvPr/>
          </p:nvSpPr>
          <p:spPr>
            <a:xfrm>
              <a:off x="35814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Rectangle 80"/>
            <p:cNvSpPr/>
            <p:nvPr/>
          </p:nvSpPr>
          <p:spPr>
            <a:xfrm>
              <a:off x="38100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2" name="Rectangle 81"/>
            <p:cNvSpPr/>
            <p:nvPr/>
          </p:nvSpPr>
          <p:spPr>
            <a:xfrm>
              <a:off x="28956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Rectangle 82"/>
            <p:cNvSpPr/>
            <p:nvPr/>
          </p:nvSpPr>
          <p:spPr>
            <a:xfrm>
              <a:off x="3124200" y="26670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Rectangle 83"/>
            <p:cNvSpPr/>
            <p:nvPr/>
          </p:nvSpPr>
          <p:spPr>
            <a:xfrm>
              <a:off x="3352800" y="26670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Rectangle 84"/>
            <p:cNvSpPr/>
            <p:nvPr/>
          </p:nvSpPr>
          <p:spPr>
            <a:xfrm>
              <a:off x="35814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6" name="Rectangle 85"/>
            <p:cNvSpPr/>
            <p:nvPr/>
          </p:nvSpPr>
          <p:spPr>
            <a:xfrm>
              <a:off x="38100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7" name="Rectangle 86"/>
            <p:cNvSpPr/>
            <p:nvPr/>
          </p:nvSpPr>
          <p:spPr>
            <a:xfrm>
              <a:off x="2895600" y="28956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Rectangle 87"/>
            <p:cNvSpPr/>
            <p:nvPr/>
          </p:nvSpPr>
          <p:spPr>
            <a:xfrm>
              <a:off x="3124200" y="28956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Rectangle 88"/>
            <p:cNvSpPr/>
            <p:nvPr/>
          </p:nvSpPr>
          <p:spPr>
            <a:xfrm>
              <a:off x="3352800" y="28956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0" name="Rectangle 89"/>
            <p:cNvSpPr/>
            <p:nvPr/>
          </p:nvSpPr>
          <p:spPr>
            <a:xfrm>
              <a:off x="3581400" y="28956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1" name="Rectangle 90"/>
            <p:cNvSpPr/>
            <p:nvPr/>
          </p:nvSpPr>
          <p:spPr>
            <a:xfrm>
              <a:off x="3810000" y="28956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Rectangle 91"/>
            <p:cNvSpPr/>
            <p:nvPr/>
          </p:nvSpPr>
          <p:spPr>
            <a:xfrm>
              <a:off x="2895600" y="31242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Rectangle 92"/>
            <p:cNvSpPr/>
            <p:nvPr/>
          </p:nvSpPr>
          <p:spPr>
            <a:xfrm>
              <a:off x="3124200" y="31242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4" name="Rectangle 93"/>
            <p:cNvSpPr/>
            <p:nvPr/>
          </p:nvSpPr>
          <p:spPr>
            <a:xfrm>
              <a:off x="3352800" y="31242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Rectangle 94"/>
            <p:cNvSpPr/>
            <p:nvPr/>
          </p:nvSpPr>
          <p:spPr>
            <a:xfrm>
              <a:off x="3581400" y="31242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Rectangle 95"/>
            <p:cNvSpPr/>
            <p:nvPr/>
          </p:nvSpPr>
          <p:spPr>
            <a:xfrm>
              <a:off x="3810000" y="31242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Rectangle 96"/>
            <p:cNvSpPr/>
            <p:nvPr/>
          </p:nvSpPr>
          <p:spPr>
            <a:xfrm>
              <a:off x="2895600" y="33528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Rectangle 97"/>
            <p:cNvSpPr/>
            <p:nvPr/>
          </p:nvSpPr>
          <p:spPr>
            <a:xfrm>
              <a:off x="3124200" y="33528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Rectangle 98"/>
            <p:cNvSpPr/>
            <p:nvPr/>
          </p:nvSpPr>
          <p:spPr>
            <a:xfrm>
              <a:off x="3352800" y="33528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Rectangle 99"/>
            <p:cNvSpPr/>
            <p:nvPr/>
          </p:nvSpPr>
          <p:spPr>
            <a:xfrm>
              <a:off x="3581400" y="33528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Rectangle 100"/>
            <p:cNvSpPr/>
            <p:nvPr/>
          </p:nvSpPr>
          <p:spPr>
            <a:xfrm>
              <a:off x="3810000" y="33528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104" name="Straight Arrow Connector 103"/>
          <p:cNvCxnSpPr/>
          <p:nvPr/>
        </p:nvCxnSpPr>
        <p:spPr>
          <a:xfrm rot="16200000" flipH="1">
            <a:off x="4199096" y="1668303"/>
            <a:ext cx="1154910" cy="697709"/>
          </a:xfrm>
          <a:prstGeom prst="straightConnector1">
            <a:avLst/>
          </a:prstGeom>
          <a:ln w="444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Straight Arrow Connector 104"/>
          <p:cNvCxnSpPr/>
          <p:nvPr/>
        </p:nvCxnSpPr>
        <p:spPr>
          <a:xfrm>
            <a:off x="4423410" y="1445705"/>
            <a:ext cx="1219200" cy="1588"/>
          </a:xfrm>
          <a:prstGeom prst="straightConnector1">
            <a:avLst/>
          </a:prstGeom>
          <a:ln w="444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6" name="Oval 105"/>
          <p:cNvSpPr/>
          <p:nvPr/>
        </p:nvSpPr>
        <p:spPr>
          <a:xfrm>
            <a:off x="4408646" y="1423035"/>
            <a:ext cx="45719" cy="45719"/>
          </a:xfrm>
          <a:prstGeom prst="ellipse">
            <a:avLst/>
          </a:prstGeom>
          <a:solidFill>
            <a:schemeClr val="tx1"/>
          </a:solidFill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9" name="Group 108"/>
          <p:cNvGrpSpPr/>
          <p:nvPr/>
        </p:nvGrpSpPr>
        <p:grpSpPr>
          <a:xfrm>
            <a:off x="2364105" y="3821430"/>
            <a:ext cx="1143000" cy="1143000"/>
            <a:chOff x="2895600" y="2438400"/>
            <a:chExt cx="1143000" cy="1143000"/>
          </a:xfrm>
        </p:grpSpPr>
        <p:sp>
          <p:nvSpPr>
            <p:cNvPr id="110" name="Rectangle 109"/>
            <p:cNvSpPr/>
            <p:nvPr/>
          </p:nvSpPr>
          <p:spPr>
            <a:xfrm>
              <a:off x="2895600" y="24384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1" name="Rectangle 110"/>
            <p:cNvSpPr/>
            <p:nvPr/>
          </p:nvSpPr>
          <p:spPr>
            <a:xfrm>
              <a:off x="3124200" y="24384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" name="Rectangle 111"/>
            <p:cNvSpPr/>
            <p:nvPr/>
          </p:nvSpPr>
          <p:spPr>
            <a:xfrm>
              <a:off x="33528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3" name="Rectangle 112"/>
            <p:cNvSpPr/>
            <p:nvPr/>
          </p:nvSpPr>
          <p:spPr>
            <a:xfrm>
              <a:off x="35814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4" name="Rectangle 113"/>
            <p:cNvSpPr/>
            <p:nvPr/>
          </p:nvSpPr>
          <p:spPr>
            <a:xfrm>
              <a:off x="38100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5" name="Rectangle 114"/>
            <p:cNvSpPr/>
            <p:nvPr/>
          </p:nvSpPr>
          <p:spPr>
            <a:xfrm>
              <a:off x="28956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6" name="Rectangle 115"/>
            <p:cNvSpPr/>
            <p:nvPr/>
          </p:nvSpPr>
          <p:spPr>
            <a:xfrm>
              <a:off x="3124200" y="26670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7" name="Rectangle 116"/>
            <p:cNvSpPr/>
            <p:nvPr/>
          </p:nvSpPr>
          <p:spPr>
            <a:xfrm>
              <a:off x="3352800" y="26670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8" name="Rectangle 117"/>
            <p:cNvSpPr/>
            <p:nvPr/>
          </p:nvSpPr>
          <p:spPr>
            <a:xfrm>
              <a:off x="35814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9" name="Rectangle 118"/>
            <p:cNvSpPr/>
            <p:nvPr/>
          </p:nvSpPr>
          <p:spPr>
            <a:xfrm>
              <a:off x="38100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0" name="Rectangle 119"/>
            <p:cNvSpPr/>
            <p:nvPr/>
          </p:nvSpPr>
          <p:spPr>
            <a:xfrm>
              <a:off x="2895600" y="28956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1" name="Rectangle 120"/>
            <p:cNvSpPr/>
            <p:nvPr/>
          </p:nvSpPr>
          <p:spPr>
            <a:xfrm>
              <a:off x="3124200" y="28956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2" name="Rectangle 121"/>
            <p:cNvSpPr/>
            <p:nvPr/>
          </p:nvSpPr>
          <p:spPr>
            <a:xfrm>
              <a:off x="3352800" y="28956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3" name="Rectangle 122"/>
            <p:cNvSpPr/>
            <p:nvPr/>
          </p:nvSpPr>
          <p:spPr>
            <a:xfrm>
              <a:off x="3581400" y="28956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4" name="Rectangle 123"/>
            <p:cNvSpPr/>
            <p:nvPr/>
          </p:nvSpPr>
          <p:spPr>
            <a:xfrm>
              <a:off x="3810000" y="28956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5" name="Rectangle 124"/>
            <p:cNvSpPr/>
            <p:nvPr/>
          </p:nvSpPr>
          <p:spPr>
            <a:xfrm>
              <a:off x="2895600" y="31242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6" name="Rectangle 125"/>
            <p:cNvSpPr/>
            <p:nvPr/>
          </p:nvSpPr>
          <p:spPr>
            <a:xfrm>
              <a:off x="3124200" y="31242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7" name="Rectangle 126"/>
            <p:cNvSpPr/>
            <p:nvPr/>
          </p:nvSpPr>
          <p:spPr>
            <a:xfrm>
              <a:off x="3352800" y="31242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8" name="Rectangle 127"/>
            <p:cNvSpPr/>
            <p:nvPr/>
          </p:nvSpPr>
          <p:spPr>
            <a:xfrm>
              <a:off x="3581400" y="31242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9" name="Rectangle 128"/>
            <p:cNvSpPr/>
            <p:nvPr/>
          </p:nvSpPr>
          <p:spPr>
            <a:xfrm>
              <a:off x="3810000" y="31242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0" name="Rectangle 129"/>
            <p:cNvSpPr/>
            <p:nvPr/>
          </p:nvSpPr>
          <p:spPr>
            <a:xfrm>
              <a:off x="2895600" y="33528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1" name="Rectangle 130"/>
            <p:cNvSpPr/>
            <p:nvPr/>
          </p:nvSpPr>
          <p:spPr>
            <a:xfrm>
              <a:off x="3124200" y="33528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2" name="Rectangle 131"/>
            <p:cNvSpPr/>
            <p:nvPr/>
          </p:nvSpPr>
          <p:spPr>
            <a:xfrm>
              <a:off x="3352800" y="33528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3" name="Rectangle 132"/>
            <p:cNvSpPr/>
            <p:nvPr/>
          </p:nvSpPr>
          <p:spPr>
            <a:xfrm>
              <a:off x="3581400" y="33528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4" name="Rectangle 133"/>
            <p:cNvSpPr/>
            <p:nvPr/>
          </p:nvSpPr>
          <p:spPr>
            <a:xfrm>
              <a:off x="3810000" y="33528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135" name="Straight Arrow Connector 134"/>
          <p:cNvCxnSpPr/>
          <p:nvPr/>
        </p:nvCxnSpPr>
        <p:spPr>
          <a:xfrm rot="16200000" flipH="1">
            <a:off x="2690336" y="4609623"/>
            <a:ext cx="1154910" cy="697709"/>
          </a:xfrm>
          <a:prstGeom prst="straightConnector1">
            <a:avLst/>
          </a:prstGeom>
          <a:ln w="444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Straight Arrow Connector 135"/>
          <p:cNvCxnSpPr/>
          <p:nvPr/>
        </p:nvCxnSpPr>
        <p:spPr>
          <a:xfrm>
            <a:off x="2914650" y="4387025"/>
            <a:ext cx="1219200" cy="1588"/>
          </a:xfrm>
          <a:prstGeom prst="straightConnector1">
            <a:avLst/>
          </a:prstGeom>
          <a:ln w="444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7" name="Oval 136"/>
          <p:cNvSpPr/>
          <p:nvPr/>
        </p:nvSpPr>
        <p:spPr>
          <a:xfrm>
            <a:off x="2899886" y="4364355"/>
            <a:ext cx="45719" cy="45719"/>
          </a:xfrm>
          <a:prstGeom prst="ellipse">
            <a:avLst/>
          </a:prstGeom>
          <a:solidFill>
            <a:schemeClr val="tx1"/>
          </a:solidFill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88" name="Group 187"/>
          <p:cNvGrpSpPr/>
          <p:nvPr/>
        </p:nvGrpSpPr>
        <p:grpSpPr>
          <a:xfrm>
            <a:off x="5320668" y="3124200"/>
            <a:ext cx="1863087" cy="1844044"/>
            <a:chOff x="5128263" y="3383280"/>
            <a:chExt cx="1863087" cy="1844044"/>
          </a:xfrm>
        </p:grpSpPr>
        <p:grpSp>
          <p:nvGrpSpPr>
            <p:cNvPr id="189" name="Group 143"/>
            <p:cNvGrpSpPr/>
            <p:nvPr/>
          </p:nvGrpSpPr>
          <p:grpSpPr>
            <a:xfrm>
              <a:off x="5221605" y="3608070"/>
              <a:ext cx="1143000" cy="1143000"/>
              <a:chOff x="2895600" y="2438400"/>
              <a:chExt cx="1143000" cy="1143000"/>
            </a:xfrm>
          </p:grpSpPr>
          <p:sp>
            <p:nvSpPr>
              <p:cNvPr id="196" name="Rectangle 195"/>
              <p:cNvSpPr/>
              <p:nvPr/>
            </p:nvSpPr>
            <p:spPr>
              <a:xfrm>
                <a:off x="2895600" y="2438400"/>
                <a:ext cx="228600" cy="228600"/>
              </a:xfrm>
              <a:prstGeom prst="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7" name="Rectangle 196"/>
              <p:cNvSpPr/>
              <p:nvPr/>
            </p:nvSpPr>
            <p:spPr>
              <a:xfrm>
                <a:off x="3124200" y="2438400"/>
                <a:ext cx="228600" cy="228600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8" name="Rectangle 197"/>
              <p:cNvSpPr/>
              <p:nvPr/>
            </p:nvSpPr>
            <p:spPr>
              <a:xfrm>
                <a:off x="3352800" y="24384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9" name="Rectangle 198"/>
              <p:cNvSpPr/>
              <p:nvPr/>
            </p:nvSpPr>
            <p:spPr>
              <a:xfrm>
                <a:off x="3581400" y="24384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0" name="Rectangle 199"/>
              <p:cNvSpPr/>
              <p:nvPr/>
            </p:nvSpPr>
            <p:spPr>
              <a:xfrm>
                <a:off x="3810000" y="24384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1" name="Rectangle 200"/>
              <p:cNvSpPr/>
              <p:nvPr/>
            </p:nvSpPr>
            <p:spPr>
              <a:xfrm>
                <a:off x="2895600" y="26670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2" name="Rectangle 201"/>
              <p:cNvSpPr/>
              <p:nvPr/>
            </p:nvSpPr>
            <p:spPr>
              <a:xfrm>
                <a:off x="3124200" y="2667000"/>
                <a:ext cx="228600" cy="228600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3" name="Rectangle 202"/>
              <p:cNvSpPr/>
              <p:nvPr/>
            </p:nvSpPr>
            <p:spPr>
              <a:xfrm>
                <a:off x="3352800" y="2667000"/>
                <a:ext cx="228600" cy="228600"/>
              </a:xfrm>
              <a:prstGeom prst="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4" name="Rectangle 203"/>
              <p:cNvSpPr/>
              <p:nvPr/>
            </p:nvSpPr>
            <p:spPr>
              <a:xfrm>
                <a:off x="3581400" y="26670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5" name="Rectangle 204"/>
              <p:cNvSpPr/>
              <p:nvPr/>
            </p:nvSpPr>
            <p:spPr>
              <a:xfrm>
                <a:off x="3810000" y="26670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6" name="Rectangle 205"/>
              <p:cNvSpPr/>
              <p:nvPr/>
            </p:nvSpPr>
            <p:spPr>
              <a:xfrm>
                <a:off x="2895600" y="28956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7" name="Rectangle 206"/>
              <p:cNvSpPr/>
              <p:nvPr/>
            </p:nvSpPr>
            <p:spPr>
              <a:xfrm>
                <a:off x="3124200" y="28956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8" name="Rectangle 207"/>
              <p:cNvSpPr/>
              <p:nvPr/>
            </p:nvSpPr>
            <p:spPr>
              <a:xfrm>
                <a:off x="3352800" y="2895600"/>
                <a:ext cx="228600" cy="228600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9" name="Rectangle 208"/>
              <p:cNvSpPr/>
              <p:nvPr/>
            </p:nvSpPr>
            <p:spPr>
              <a:xfrm>
                <a:off x="3581400" y="2895600"/>
                <a:ext cx="228600" cy="228600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0" name="Rectangle 209"/>
              <p:cNvSpPr/>
              <p:nvPr/>
            </p:nvSpPr>
            <p:spPr>
              <a:xfrm>
                <a:off x="3810000" y="2895600"/>
                <a:ext cx="228600" cy="228600"/>
              </a:xfrm>
              <a:prstGeom prst="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1" name="Rectangle 210"/>
              <p:cNvSpPr/>
              <p:nvPr/>
            </p:nvSpPr>
            <p:spPr>
              <a:xfrm>
                <a:off x="2895600" y="31242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2" name="Rectangle 211"/>
              <p:cNvSpPr/>
              <p:nvPr/>
            </p:nvSpPr>
            <p:spPr>
              <a:xfrm>
                <a:off x="3124200" y="31242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3" name="Rectangle 212"/>
              <p:cNvSpPr/>
              <p:nvPr/>
            </p:nvSpPr>
            <p:spPr>
              <a:xfrm>
                <a:off x="3352800" y="3124200"/>
                <a:ext cx="228600" cy="228600"/>
              </a:xfrm>
              <a:prstGeom prst="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4" name="Rectangle 213"/>
              <p:cNvSpPr/>
              <p:nvPr/>
            </p:nvSpPr>
            <p:spPr>
              <a:xfrm>
                <a:off x="3581400" y="3124200"/>
                <a:ext cx="228600" cy="228600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5" name="Rectangle 214"/>
              <p:cNvSpPr/>
              <p:nvPr/>
            </p:nvSpPr>
            <p:spPr>
              <a:xfrm>
                <a:off x="3810000" y="3124200"/>
                <a:ext cx="228600" cy="228600"/>
              </a:xfrm>
              <a:prstGeom prst="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6" name="Rectangle 215"/>
              <p:cNvSpPr/>
              <p:nvPr/>
            </p:nvSpPr>
            <p:spPr>
              <a:xfrm>
                <a:off x="2895600" y="33528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7" name="Rectangle 216"/>
              <p:cNvSpPr/>
              <p:nvPr/>
            </p:nvSpPr>
            <p:spPr>
              <a:xfrm>
                <a:off x="3124200" y="33528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8" name="Rectangle 217"/>
              <p:cNvSpPr/>
              <p:nvPr/>
            </p:nvSpPr>
            <p:spPr>
              <a:xfrm>
                <a:off x="3352800" y="3352800"/>
                <a:ext cx="228600" cy="228600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9" name="Rectangle 218"/>
              <p:cNvSpPr/>
              <p:nvPr/>
            </p:nvSpPr>
            <p:spPr>
              <a:xfrm>
                <a:off x="3581400" y="3352800"/>
                <a:ext cx="228600" cy="228600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0" name="Rectangle 219"/>
              <p:cNvSpPr/>
              <p:nvPr/>
            </p:nvSpPr>
            <p:spPr>
              <a:xfrm>
                <a:off x="3810000" y="3352800"/>
                <a:ext cx="228600" cy="228600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cxnSp>
          <p:nvCxnSpPr>
            <p:cNvPr id="190" name="Straight Arrow Connector 189"/>
            <p:cNvCxnSpPr/>
            <p:nvPr/>
          </p:nvCxnSpPr>
          <p:spPr>
            <a:xfrm rot="5400000">
              <a:off x="4922520" y="4373407"/>
              <a:ext cx="1059660" cy="648173"/>
            </a:xfrm>
            <a:prstGeom prst="straightConnector1">
              <a:avLst/>
            </a:prstGeom>
            <a:ln w="508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1" name="Straight Arrow Connector 190"/>
            <p:cNvCxnSpPr/>
            <p:nvPr/>
          </p:nvCxnSpPr>
          <p:spPr>
            <a:xfrm>
              <a:off x="5772150" y="4166522"/>
              <a:ext cx="1219200" cy="1588"/>
            </a:xfrm>
            <a:prstGeom prst="straightConnector1">
              <a:avLst/>
            </a:prstGeom>
            <a:ln w="508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2" name="Oval 191"/>
            <p:cNvSpPr/>
            <p:nvPr/>
          </p:nvSpPr>
          <p:spPr>
            <a:xfrm>
              <a:off x="5757386" y="4150995"/>
              <a:ext cx="45719" cy="45719"/>
            </a:xfrm>
            <a:prstGeom prst="ellipse">
              <a:avLst/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93" name="Straight Connector 192"/>
            <p:cNvCxnSpPr/>
            <p:nvPr/>
          </p:nvCxnSpPr>
          <p:spPr>
            <a:xfrm rot="16200000" flipH="1">
              <a:off x="4941570" y="3830954"/>
              <a:ext cx="1819274" cy="923925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4" name="TextBox 193"/>
            <p:cNvSpPr txBox="1"/>
            <p:nvPr/>
          </p:nvSpPr>
          <p:spPr>
            <a:xfrm>
              <a:off x="5508879" y="4785360"/>
              <a:ext cx="292608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lang="el-GR" sz="2000" b="1" dirty="0" smtClean="0"/>
                <a:t>θ</a:t>
              </a:r>
              <a:endParaRPr lang="en-US" sz="2000" b="1" dirty="0"/>
            </a:p>
          </p:txBody>
        </p:sp>
        <p:sp>
          <p:nvSpPr>
            <p:cNvPr id="195" name="TextBox 194"/>
            <p:cNvSpPr txBox="1"/>
            <p:nvPr/>
          </p:nvSpPr>
          <p:spPr>
            <a:xfrm>
              <a:off x="6379464" y="4274820"/>
              <a:ext cx="292608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lang="el-GR" sz="2000" b="1" dirty="0" smtClean="0"/>
                <a:t>θ</a:t>
              </a:r>
              <a:endParaRPr lang="en-US" sz="2000" b="1" dirty="0"/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TextBox 35"/>
          <p:cNvSpPr txBox="1"/>
          <p:nvPr/>
        </p:nvSpPr>
        <p:spPr>
          <a:xfrm>
            <a:off x="1655125" y="1917063"/>
            <a:ext cx="4531109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800" dirty="0" smtClean="0">
                <a:latin typeface="Berlin Sans FB Demi" pitchFamily="34" charset="0"/>
              </a:rPr>
              <a:t>EJML</a:t>
            </a:r>
            <a:endParaRPr lang="en-US" sz="13800" dirty="0">
              <a:latin typeface="Berlin Sans FB Demi" pitchFamily="34" charset="0"/>
            </a:endParaRPr>
          </a:p>
        </p:txBody>
      </p:sp>
      <p:grpSp>
        <p:nvGrpSpPr>
          <p:cNvPr id="37" name="Group 36"/>
          <p:cNvGrpSpPr/>
          <p:nvPr/>
        </p:nvGrpSpPr>
        <p:grpSpPr>
          <a:xfrm>
            <a:off x="5858256" y="2529840"/>
            <a:ext cx="1143000" cy="1143000"/>
            <a:chOff x="2895600" y="2438400"/>
            <a:chExt cx="1143000" cy="1143000"/>
          </a:xfrm>
        </p:grpSpPr>
        <p:sp>
          <p:nvSpPr>
            <p:cNvPr id="38" name="Rectangle 37"/>
            <p:cNvSpPr/>
            <p:nvPr/>
          </p:nvSpPr>
          <p:spPr>
            <a:xfrm>
              <a:off x="2895600" y="24384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3124200" y="24384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33528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Rectangle 40"/>
            <p:cNvSpPr/>
            <p:nvPr/>
          </p:nvSpPr>
          <p:spPr>
            <a:xfrm>
              <a:off x="35814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Rectangle 41"/>
            <p:cNvSpPr/>
            <p:nvPr/>
          </p:nvSpPr>
          <p:spPr>
            <a:xfrm>
              <a:off x="3810000" y="24384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Rectangle 42"/>
            <p:cNvSpPr/>
            <p:nvPr/>
          </p:nvSpPr>
          <p:spPr>
            <a:xfrm>
              <a:off x="28956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Rectangle 43"/>
            <p:cNvSpPr/>
            <p:nvPr/>
          </p:nvSpPr>
          <p:spPr>
            <a:xfrm>
              <a:off x="3124200" y="26670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Rectangle 44"/>
            <p:cNvSpPr/>
            <p:nvPr/>
          </p:nvSpPr>
          <p:spPr>
            <a:xfrm>
              <a:off x="3352800" y="26670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Rectangle 45"/>
            <p:cNvSpPr/>
            <p:nvPr/>
          </p:nvSpPr>
          <p:spPr>
            <a:xfrm>
              <a:off x="35814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Rectangle 46"/>
            <p:cNvSpPr/>
            <p:nvPr/>
          </p:nvSpPr>
          <p:spPr>
            <a:xfrm>
              <a:off x="3810000" y="26670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Rectangle 47"/>
            <p:cNvSpPr/>
            <p:nvPr/>
          </p:nvSpPr>
          <p:spPr>
            <a:xfrm>
              <a:off x="2895600" y="28956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Rectangle 48"/>
            <p:cNvSpPr/>
            <p:nvPr/>
          </p:nvSpPr>
          <p:spPr>
            <a:xfrm>
              <a:off x="3124200" y="28956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Rectangle 49"/>
            <p:cNvSpPr/>
            <p:nvPr/>
          </p:nvSpPr>
          <p:spPr>
            <a:xfrm>
              <a:off x="3352800" y="28956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Rectangle 50"/>
            <p:cNvSpPr/>
            <p:nvPr/>
          </p:nvSpPr>
          <p:spPr>
            <a:xfrm>
              <a:off x="3581400" y="28956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Rectangle 51"/>
            <p:cNvSpPr/>
            <p:nvPr/>
          </p:nvSpPr>
          <p:spPr>
            <a:xfrm>
              <a:off x="3810000" y="28956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Rectangle 52"/>
            <p:cNvSpPr/>
            <p:nvPr/>
          </p:nvSpPr>
          <p:spPr>
            <a:xfrm>
              <a:off x="2895600" y="31242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Rectangle 53"/>
            <p:cNvSpPr/>
            <p:nvPr/>
          </p:nvSpPr>
          <p:spPr>
            <a:xfrm>
              <a:off x="3124200" y="31242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Rectangle 54"/>
            <p:cNvSpPr/>
            <p:nvPr/>
          </p:nvSpPr>
          <p:spPr>
            <a:xfrm>
              <a:off x="3352800" y="31242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Rectangle 55"/>
            <p:cNvSpPr/>
            <p:nvPr/>
          </p:nvSpPr>
          <p:spPr>
            <a:xfrm>
              <a:off x="3581400" y="31242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Rectangle 56"/>
            <p:cNvSpPr/>
            <p:nvPr/>
          </p:nvSpPr>
          <p:spPr>
            <a:xfrm>
              <a:off x="3810000" y="3124200"/>
              <a:ext cx="228600" cy="228600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Rectangle 57"/>
            <p:cNvSpPr/>
            <p:nvPr/>
          </p:nvSpPr>
          <p:spPr>
            <a:xfrm>
              <a:off x="2895600" y="33528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Rectangle 58"/>
            <p:cNvSpPr/>
            <p:nvPr/>
          </p:nvSpPr>
          <p:spPr>
            <a:xfrm>
              <a:off x="3124200" y="3352800"/>
              <a:ext cx="228600" cy="228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Rectangle 59"/>
            <p:cNvSpPr/>
            <p:nvPr/>
          </p:nvSpPr>
          <p:spPr>
            <a:xfrm>
              <a:off x="3352800" y="33528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Rectangle 60"/>
            <p:cNvSpPr/>
            <p:nvPr/>
          </p:nvSpPr>
          <p:spPr>
            <a:xfrm>
              <a:off x="3581400" y="3352800"/>
              <a:ext cx="228600" cy="228600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Rectangle 61"/>
            <p:cNvSpPr/>
            <p:nvPr/>
          </p:nvSpPr>
          <p:spPr>
            <a:xfrm>
              <a:off x="3810000" y="3352800"/>
              <a:ext cx="228600" cy="228600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/>
          <p:cNvGrpSpPr/>
          <p:nvPr/>
        </p:nvGrpSpPr>
        <p:grpSpPr>
          <a:xfrm>
            <a:off x="6406896" y="2054352"/>
            <a:ext cx="1219200" cy="2209800"/>
            <a:chOff x="4953000" y="1981200"/>
            <a:chExt cx="1219200" cy="2209800"/>
          </a:xfrm>
        </p:grpSpPr>
        <p:cxnSp>
          <p:nvCxnSpPr>
            <p:cNvPr id="64" name="Straight Arrow Connector 63"/>
            <p:cNvCxnSpPr/>
            <p:nvPr/>
          </p:nvCxnSpPr>
          <p:spPr>
            <a:xfrm rot="16200000" flipH="1">
              <a:off x="4725194" y="3277394"/>
              <a:ext cx="1143000" cy="684212"/>
            </a:xfrm>
            <a:prstGeom prst="straightConnector1">
              <a:avLst/>
            </a:prstGeom>
            <a:ln w="4762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Arrow Connector 64"/>
            <p:cNvCxnSpPr/>
            <p:nvPr/>
          </p:nvCxnSpPr>
          <p:spPr>
            <a:xfrm rot="5400000" flipH="1" flipV="1">
              <a:off x="4762500" y="2171700"/>
              <a:ext cx="1066800" cy="685800"/>
            </a:xfrm>
            <a:prstGeom prst="straightConnector1">
              <a:avLst/>
            </a:prstGeom>
            <a:ln w="4762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Arrow Connector 65"/>
            <p:cNvCxnSpPr/>
            <p:nvPr/>
          </p:nvCxnSpPr>
          <p:spPr>
            <a:xfrm>
              <a:off x="4953000" y="3048000"/>
              <a:ext cx="1219200" cy="1588"/>
            </a:xfrm>
            <a:prstGeom prst="straightConnector1">
              <a:avLst/>
            </a:prstGeom>
            <a:ln w="4762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7" name="TextBox 66"/>
            <p:cNvSpPr txBox="1"/>
            <p:nvPr/>
          </p:nvSpPr>
          <p:spPr>
            <a:xfrm>
              <a:off x="5047488" y="2715768"/>
              <a:ext cx="292608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lang="el-GR" sz="2000" b="1" dirty="0" smtClean="0"/>
                <a:t>θ</a:t>
              </a:r>
              <a:endParaRPr lang="en-US" sz="2000" b="1" dirty="0"/>
            </a:p>
          </p:txBody>
        </p:sp>
        <p:sp>
          <p:nvSpPr>
            <p:cNvPr id="68" name="TextBox 67"/>
            <p:cNvSpPr txBox="1"/>
            <p:nvPr/>
          </p:nvSpPr>
          <p:spPr>
            <a:xfrm>
              <a:off x="5044440" y="3014472"/>
              <a:ext cx="292608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lang="el-GR" sz="2000" b="1" dirty="0" smtClean="0"/>
                <a:t>θ</a:t>
              </a:r>
              <a:endParaRPr lang="en-US" sz="2000" b="1" dirty="0"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TextBox 35"/>
          <p:cNvSpPr txBox="1"/>
          <p:nvPr/>
        </p:nvSpPr>
        <p:spPr>
          <a:xfrm>
            <a:off x="1655125" y="1917063"/>
            <a:ext cx="4531109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800" dirty="0" smtClean="0">
                <a:latin typeface="Berlin Sans FB Demi" pitchFamily="34" charset="0"/>
              </a:rPr>
              <a:t>EJML</a:t>
            </a:r>
            <a:endParaRPr lang="en-US" sz="13800" dirty="0">
              <a:latin typeface="Berlin Sans FB Demi" pitchFamily="34" charset="0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5768343" y="2286000"/>
            <a:ext cx="1863087" cy="1844044"/>
            <a:chOff x="5128263" y="3383280"/>
            <a:chExt cx="1863087" cy="1844044"/>
          </a:xfrm>
        </p:grpSpPr>
        <p:grpSp>
          <p:nvGrpSpPr>
            <p:cNvPr id="37" name="Group 143"/>
            <p:cNvGrpSpPr/>
            <p:nvPr/>
          </p:nvGrpSpPr>
          <p:grpSpPr>
            <a:xfrm>
              <a:off x="5221605" y="3608070"/>
              <a:ext cx="1143000" cy="1143000"/>
              <a:chOff x="2895600" y="2438400"/>
              <a:chExt cx="1143000" cy="1143000"/>
            </a:xfrm>
          </p:grpSpPr>
          <p:sp>
            <p:nvSpPr>
              <p:cNvPr id="74" name="Rectangle 73"/>
              <p:cNvSpPr/>
              <p:nvPr/>
            </p:nvSpPr>
            <p:spPr>
              <a:xfrm>
                <a:off x="2895600" y="2438400"/>
                <a:ext cx="228600" cy="228600"/>
              </a:xfrm>
              <a:prstGeom prst="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5" name="Rectangle 74"/>
              <p:cNvSpPr/>
              <p:nvPr/>
            </p:nvSpPr>
            <p:spPr>
              <a:xfrm>
                <a:off x="3124200" y="2438400"/>
                <a:ext cx="228600" cy="228600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3352800" y="24384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581400" y="24384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8" name="Rectangle 77"/>
              <p:cNvSpPr/>
              <p:nvPr/>
            </p:nvSpPr>
            <p:spPr>
              <a:xfrm>
                <a:off x="3810000" y="24384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26670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2667000"/>
                <a:ext cx="228600" cy="228600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1" name="Rectangle 80"/>
              <p:cNvSpPr/>
              <p:nvPr/>
            </p:nvSpPr>
            <p:spPr>
              <a:xfrm>
                <a:off x="3352800" y="2667000"/>
                <a:ext cx="228600" cy="228600"/>
              </a:xfrm>
              <a:prstGeom prst="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2" name="Rectangle 81"/>
              <p:cNvSpPr/>
              <p:nvPr/>
            </p:nvSpPr>
            <p:spPr>
              <a:xfrm>
                <a:off x="3581400" y="26670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 82"/>
              <p:cNvSpPr/>
              <p:nvPr/>
            </p:nvSpPr>
            <p:spPr>
              <a:xfrm>
                <a:off x="3810000" y="26670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4" name="Rectangle 83"/>
              <p:cNvSpPr/>
              <p:nvPr/>
            </p:nvSpPr>
            <p:spPr>
              <a:xfrm>
                <a:off x="2895600" y="28956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5" name="Rectangle 84"/>
              <p:cNvSpPr/>
              <p:nvPr/>
            </p:nvSpPr>
            <p:spPr>
              <a:xfrm>
                <a:off x="3124200" y="28956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 85"/>
              <p:cNvSpPr/>
              <p:nvPr/>
            </p:nvSpPr>
            <p:spPr>
              <a:xfrm>
                <a:off x="3352800" y="2895600"/>
                <a:ext cx="228600" cy="228600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7" name="Rectangle 86"/>
              <p:cNvSpPr/>
              <p:nvPr/>
            </p:nvSpPr>
            <p:spPr>
              <a:xfrm>
                <a:off x="3581400" y="2895600"/>
                <a:ext cx="228600" cy="228600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8" name="Rectangle 87"/>
              <p:cNvSpPr/>
              <p:nvPr/>
            </p:nvSpPr>
            <p:spPr>
              <a:xfrm>
                <a:off x="3810000" y="2895600"/>
                <a:ext cx="228600" cy="228600"/>
              </a:xfrm>
              <a:prstGeom prst="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" name="Rectangle 88"/>
              <p:cNvSpPr/>
              <p:nvPr/>
            </p:nvSpPr>
            <p:spPr>
              <a:xfrm>
                <a:off x="2895600" y="31242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0" name="Rectangle 89"/>
              <p:cNvSpPr/>
              <p:nvPr/>
            </p:nvSpPr>
            <p:spPr>
              <a:xfrm>
                <a:off x="3124200" y="31242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1" name="Rectangle 90"/>
              <p:cNvSpPr/>
              <p:nvPr/>
            </p:nvSpPr>
            <p:spPr>
              <a:xfrm>
                <a:off x="3352800" y="3124200"/>
                <a:ext cx="228600" cy="228600"/>
              </a:xfrm>
              <a:prstGeom prst="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 91"/>
              <p:cNvSpPr/>
              <p:nvPr/>
            </p:nvSpPr>
            <p:spPr>
              <a:xfrm>
                <a:off x="3581400" y="3124200"/>
                <a:ext cx="228600" cy="228600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3" name="Rectangle 92"/>
              <p:cNvSpPr/>
              <p:nvPr/>
            </p:nvSpPr>
            <p:spPr>
              <a:xfrm>
                <a:off x="3810000" y="3124200"/>
                <a:ext cx="228600" cy="228600"/>
              </a:xfrm>
              <a:prstGeom prst="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4" name="Rectangle 93"/>
              <p:cNvSpPr/>
              <p:nvPr/>
            </p:nvSpPr>
            <p:spPr>
              <a:xfrm>
                <a:off x="2895600" y="33528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 94"/>
              <p:cNvSpPr/>
              <p:nvPr/>
            </p:nvSpPr>
            <p:spPr>
              <a:xfrm>
                <a:off x="3124200" y="3352800"/>
                <a:ext cx="228600" cy="228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6" name="Rectangle 95"/>
              <p:cNvSpPr/>
              <p:nvPr/>
            </p:nvSpPr>
            <p:spPr>
              <a:xfrm>
                <a:off x="3352800" y="3352800"/>
                <a:ext cx="228600" cy="228600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7" name="Rectangle 96"/>
              <p:cNvSpPr/>
              <p:nvPr/>
            </p:nvSpPr>
            <p:spPr>
              <a:xfrm>
                <a:off x="3581400" y="3352800"/>
                <a:ext cx="228600" cy="228600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8" name="Rectangle 97"/>
              <p:cNvSpPr/>
              <p:nvPr/>
            </p:nvSpPr>
            <p:spPr>
              <a:xfrm>
                <a:off x="3810000" y="3352800"/>
                <a:ext cx="228600" cy="228600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cxnSp>
          <p:nvCxnSpPr>
            <p:cNvPr id="63" name="Straight Arrow Connector 62"/>
            <p:cNvCxnSpPr/>
            <p:nvPr/>
          </p:nvCxnSpPr>
          <p:spPr>
            <a:xfrm rot="5400000">
              <a:off x="4922520" y="4373407"/>
              <a:ext cx="1059660" cy="648173"/>
            </a:xfrm>
            <a:prstGeom prst="straightConnector1">
              <a:avLst/>
            </a:prstGeom>
            <a:ln w="508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Arrow Connector 68"/>
            <p:cNvCxnSpPr/>
            <p:nvPr/>
          </p:nvCxnSpPr>
          <p:spPr>
            <a:xfrm>
              <a:off x="5772150" y="4166522"/>
              <a:ext cx="1219200" cy="1588"/>
            </a:xfrm>
            <a:prstGeom prst="straightConnector1">
              <a:avLst/>
            </a:prstGeom>
            <a:ln w="508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0" name="Oval 69"/>
            <p:cNvSpPr/>
            <p:nvPr/>
          </p:nvSpPr>
          <p:spPr>
            <a:xfrm>
              <a:off x="5757386" y="4150995"/>
              <a:ext cx="45719" cy="45719"/>
            </a:xfrm>
            <a:prstGeom prst="ellipse">
              <a:avLst/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1" name="Straight Connector 70"/>
            <p:cNvCxnSpPr/>
            <p:nvPr/>
          </p:nvCxnSpPr>
          <p:spPr>
            <a:xfrm rot="16200000" flipH="1">
              <a:off x="4941570" y="3830954"/>
              <a:ext cx="1819274" cy="923925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2" name="TextBox 71"/>
            <p:cNvSpPr txBox="1"/>
            <p:nvPr/>
          </p:nvSpPr>
          <p:spPr>
            <a:xfrm>
              <a:off x="5508879" y="4785360"/>
              <a:ext cx="292608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lang="el-GR" sz="2000" b="1" dirty="0" smtClean="0"/>
                <a:t>θ</a:t>
              </a:r>
              <a:endParaRPr lang="en-US" sz="2000" b="1" dirty="0"/>
            </a:p>
          </p:txBody>
        </p:sp>
        <p:sp>
          <p:nvSpPr>
            <p:cNvPr id="73" name="TextBox 72"/>
            <p:cNvSpPr txBox="1"/>
            <p:nvPr/>
          </p:nvSpPr>
          <p:spPr>
            <a:xfrm>
              <a:off x="6379464" y="4274820"/>
              <a:ext cx="292608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lang="el-GR" sz="2000" b="1" dirty="0" smtClean="0"/>
                <a:t>θ</a:t>
              </a:r>
              <a:endParaRPr lang="en-US" sz="2000" b="1" dirty="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83</TotalTime>
  <Words>8</Words>
  <Application>Microsoft Office PowerPoint</Application>
  <PresentationFormat>On-screen Show (4:3)</PresentationFormat>
  <Paragraphs>8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Slide 1</vt:lpstr>
      <vt:lpstr>Slide 2</vt:lpstr>
      <vt:lpstr>Slide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Doe</dc:creator>
  <cp:lastModifiedBy>John Doe</cp:lastModifiedBy>
  <cp:revision>12</cp:revision>
  <dcterms:created xsi:type="dcterms:W3CDTF">2010-07-08T04:37:59Z</dcterms:created>
  <dcterms:modified xsi:type="dcterms:W3CDTF">2011-01-31T22:25:49Z</dcterms:modified>
</cp:coreProperties>
</file>

<file path=docProps/thumbnail.jpeg>
</file>